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7" autoAdjust="0"/>
  </p:normalViewPr>
  <p:slideViewPr>
    <p:cSldViewPr>
      <p:cViewPr varScale="1">
        <p:scale>
          <a:sx n="73" d="100"/>
          <a:sy n="73" d="100"/>
        </p:scale>
        <p:origin x="1738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8945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МКДОУ «Косякинский детский сад»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8532440" cy="309634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Мастер-класс для </a:t>
            </a:r>
            <a:r>
              <a:rPr lang="ru-RU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педагогов</a:t>
            </a:r>
          </a:p>
          <a:p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ЭБРУ или танец красок на воде</a:t>
            </a:r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».</a:t>
            </a:r>
          </a:p>
          <a:p>
            <a:endParaRPr lang="ru-RU" sz="4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2343" y="5517233"/>
            <a:ext cx="402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Воспитатель</a:t>
            </a:r>
            <a:r>
              <a:rPr lang="ru-RU" sz="2400" b="1" dirty="0" err="1" smtClean="0"/>
              <a:t>:Шахбанова</a:t>
            </a:r>
            <a:r>
              <a:rPr lang="ru-RU" sz="2400" b="1" dirty="0" smtClean="0"/>
              <a:t> Х.Ш.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08920"/>
            <a:ext cx="3528392" cy="393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ll_aZZG9wkK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12360" y="0"/>
            <a:ext cx="236799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91264" cy="58092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холст покрыт краской, теперь мы в руки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возьмѐм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инструмент, которым будем рисовать – это  шпажка.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930787"/>
            <a:ext cx="5399584" cy="29238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 из правил рисования по воде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спицу необходимо всегда держать под углом 90 градусов по отношению к воде и не протыкать воду, а лишь чуть 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касаться поверхности воды.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Осторожно окунем шпажку в левый нижний угол и, начинаем проводить линии вправо, затем влево, потом снова вправо и т.д. Это необходимо для того, чтобы краски немного поиграли друг с другом и перемешались между собой.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11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4005064"/>
            <a:ext cx="34198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бстрактное-красивое-mramirovanie-с-покрашенными-чернилами-восточный-стиль-1413504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4005064"/>
            <a:ext cx="385011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53127_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1844824"/>
            <a:ext cx="3672408" cy="244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ull_aZZG9wkK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7668344" y="0"/>
            <a:ext cx="2016224" cy="6858000"/>
          </a:xfr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188640"/>
            <a:ext cx="6732240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Далее, нарисуем цветок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Наносим спицей круг, в центр этого круга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ещѐ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круги других цветов. Затем к центру круга сверху, снизу по бокам проводим линии, получаются лепестки. Вот так из обычного круга мы получили цветок.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55576" y="4303455"/>
            <a:ext cx="6768752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Итак, наш цветочный узор готов, а чтобы его красота нам запомнилась,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его сохранить. Поэтому мы превратимся в волшебников и перенесем свои фантазии на бумагу. Положите лист на рисунок, подождите 2-3 секунды. Возьмите лист за края и плавно перетащите его через лоток, чтобы убрать лишнюю жидкость. Рисунок готов, он сохнет от 30 минут до часа.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19872" y="155679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840760" cy="5386610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3100" b="1" dirty="0"/>
          </a:p>
        </p:txBody>
      </p:sp>
      <p:pic>
        <p:nvPicPr>
          <p:cNvPr id="4" name="Содержимое 3" descr="full_aZZG9wkK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740352" y="0"/>
            <a:ext cx="2079965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18471"/>
            <a:ext cx="7452320" cy="606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2467" y="0"/>
            <a:ext cx="8856984" cy="65253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4517" y="5833318"/>
            <a:ext cx="132159" cy="1762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2312"/>
            <a:ext cx="3941254" cy="5919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2" y="232312"/>
            <a:ext cx="3456935" cy="5918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62372"/>
            <a:ext cx="3456384" cy="5602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2"/>
          <a:stretch/>
        </p:blipFill>
        <p:spPr>
          <a:xfrm>
            <a:off x="5004048" y="562372"/>
            <a:ext cx="3631332" cy="5602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3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ll_aZZG9wk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32440" y="0"/>
            <a:ext cx="18722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36327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</a:t>
            </a:r>
            <a:r>
              <a:rPr lang="ru-RU" sz="2400" dirty="0" smtClean="0"/>
              <a:t>: </a:t>
            </a:r>
            <a:r>
              <a:rPr lang="ru-RU" sz="3100" dirty="0" smtClean="0"/>
              <a:t>повышение мотивации педагогов к овладению нетрадиционной техникой рисования - </a:t>
            </a:r>
            <a:r>
              <a:rPr lang="ru-RU" sz="3100" dirty="0" err="1" smtClean="0"/>
              <a:t>Эбру</a:t>
            </a:r>
            <a:r>
              <a:rPr lang="ru-RU" sz="3100" b="1" dirty="0" smtClean="0"/>
              <a:t>,</a:t>
            </a:r>
            <a:r>
              <a:rPr lang="ru-RU" sz="3100" dirty="0" smtClean="0"/>
              <a:t> как средством развития фантазии, воображения.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B0F0"/>
                </a:solidFill>
              </a:rPr>
              <a:t>Задачи</a:t>
            </a:r>
            <a:r>
              <a:rPr lang="ru-RU" b="1" dirty="0" smtClean="0">
                <a:solidFill>
                  <a:srgbClr val="00B0F0"/>
                </a:solidFill>
              </a:rPr>
              <a:t>:</a:t>
            </a:r>
          </a:p>
          <a:p>
            <a:r>
              <a:rPr lang="ru-RU" dirty="0" smtClean="0"/>
              <a:t>Расширять представления о технике рисования </a:t>
            </a:r>
            <a:r>
              <a:rPr lang="ru-RU" dirty="0" err="1" smtClean="0"/>
              <a:t>Эбру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Формировать эстетическое отношение к окружающей действительности на основе ознакомления с нетрадиционной техникой рисования;</a:t>
            </a:r>
          </a:p>
          <a:p>
            <a:r>
              <a:rPr lang="ru-RU" dirty="0" smtClean="0"/>
              <a:t> Развивать желание экспериментировать в рисовании и передавать этот опыт детям.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Below"/>
              <a:lightRig rig="threePt" dir="t"/>
            </a:scene3d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истории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</a:t>
            </a:r>
            <a:r>
              <a:rPr lang="ru-RU" b="1" dirty="0" err="1" smtClean="0">
                <a:solidFill>
                  <a:srgbClr val="7030A0"/>
                </a:solidFill>
              </a:rPr>
              <a:t>Эбру</a:t>
            </a:r>
            <a:r>
              <a:rPr lang="ru-RU" dirty="0" smtClean="0"/>
              <a:t>- это восточная изобразительная техника, берет свое начало в далеком прошлом, зародилась в Азии, получила развитие в Турции, а потом постепенно появилась в Европе. В переводе «</a:t>
            </a:r>
            <a:r>
              <a:rPr lang="ru-RU" dirty="0" err="1" smtClean="0"/>
              <a:t>Эбру</a:t>
            </a:r>
            <a:r>
              <a:rPr lang="ru-RU" dirty="0" smtClean="0"/>
              <a:t>» означает «на воде».  </a:t>
            </a:r>
            <a:r>
              <a:rPr lang="ru-RU" dirty="0" err="1" smtClean="0"/>
              <a:t>Эбру</a:t>
            </a:r>
            <a:r>
              <a:rPr lang="ru-RU" dirty="0" smtClean="0"/>
              <a:t>- искусство рисования на воде жидкими красками.</a:t>
            </a:r>
            <a:endParaRPr lang="ru-RU" dirty="0"/>
          </a:p>
        </p:txBody>
      </p:sp>
      <p:pic>
        <p:nvPicPr>
          <p:cNvPr id="4" name="Рисунок 3" descr="full_aZZG9wk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72400" y="0"/>
            <a:ext cx="16561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289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ook Antiqua" pitchFamily="18" charset="0"/>
              </a:rPr>
              <a:t>Рисование в технике ЭБРУ способствует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• Развитию интеллекта. Ребёнок учится  мыслить нестандартно. Не навязываются определенные штампы, стереотипы. Он сам является творцом, подключается воображение, воспитывается индивидуальность.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Помогает  успокоить чересчур активных и беспокойных дошкольников, т. к. манипуляции с водой завораживают.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развивает мелкую мускулатуру руки, усовершенствует глазомер, развивается зрительно-двигательная координация функций руки, что важно, как фактор подготовки руки к письму.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Данная техника полезна для неуверенных в себе детей, у которых не очень получается творческая работа привычным способом. Ребята раскрепощаются начинают верить в свои силы.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Y7YdeO8So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 lnSpcReduction="10000"/>
            <a:scene3d>
              <a:camera prst="perspectiveBelow"/>
              <a:lightRig rig="threePt" dir="t"/>
            </a:scene3d>
          </a:bodyPr>
          <a:lstStyle/>
          <a:p>
            <a:pPr algn="ctr">
              <a:buNone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Уважаемые коллеги, приглашаю вас окунуться в волшебную сказку </a:t>
            </a:r>
            <a:r>
              <a:rPr lang="ru-RU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Эбру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72604" y="0"/>
            <a:ext cx="9216603" cy="6858000"/>
          </a:xfrm>
          <a:prstGeom prst="rect">
            <a:avLst/>
          </a:prstGeom>
        </p:spPr>
      </p:pic>
      <p:pic>
        <p:nvPicPr>
          <p:cNvPr id="4" name="Рисунок 3" descr="EBC-000-000-81_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22304" y="1772816"/>
            <a:ext cx="4121696" cy="4013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нам понадобятся: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Емкость для жидкости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Загуститель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Веерообразная кисть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Дерев. шпажки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Краски для </a:t>
            </a:r>
            <a:r>
              <a:rPr lang="ru-RU" b="1" dirty="0" err="1" smtClean="0">
                <a:solidFill>
                  <a:schemeClr val="bg1"/>
                </a:solidFill>
              </a:rPr>
              <a:t>Эбру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Салфетка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Бумага 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ll_aZZG9wkK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96336" y="0"/>
            <a:ext cx="18002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344816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Пробуем нарисовать цветочный узор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720552"/>
            <a:ext cx="7092280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Первое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нарисуем фон. Нужно набрать небольшое количество краски на кисточку и аккуратно набрызгать на наш необычный холст. Каждая капелька, соприкасаясь с водой, оживает и начинает гулять по поверхности.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∙ 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мы повторим то же самое краской другого цвета, но не более 2 – 3 цветов. 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3e160f72e71f08f807aff659eef34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5696" y="3573016"/>
            <a:ext cx="4320480" cy="2884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246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Book Antiqua</vt:lpstr>
      <vt:lpstr>Calibri</vt:lpstr>
      <vt:lpstr>Times New Roman</vt:lpstr>
      <vt:lpstr>Тема Office</vt:lpstr>
      <vt:lpstr>МКДОУ «Косякинский детский сад»</vt:lpstr>
      <vt:lpstr> </vt:lpstr>
      <vt:lpstr>Презентация PowerPoint</vt:lpstr>
      <vt:lpstr>Цель: повышение мотивации педагогов к овладению нетрадиционной техникой рисования - Эбру, как средством развития фантазии, воображения.</vt:lpstr>
      <vt:lpstr>Из истории </vt:lpstr>
      <vt:lpstr> Рисование в технике ЭБРУ способствует: </vt:lpstr>
      <vt:lpstr>Презентация PowerPoint</vt:lpstr>
      <vt:lpstr>нам понадобятся: </vt:lpstr>
      <vt:lpstr>Пробуем нарисовать цветочный узор</vt:lpstr>
      <vt:lpstr>Наш холст покрыт краской, теперь мы в руки возьмѐм  инструмент, которым будем рисовать – это  шпажка. </vt:lpstr>
      <vt:lpstr>Презентация PowerPoint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Ruslan</dc:creator>
  <cp:lastModifiedBy>Admin</cp:lastModifiedBy>
  <cp:revision>39</cp:revision>
  <dcterms:created xsi:type="dcterms:W3CDTF">2021-12-07T20:19:05Z</dcterms:created>
  <dcterms:modified xsi:type="dcterms:W3CDTF">2022-04-05T05:38:23Z</dcterms:modified>
</cp:coreProperties>
</file>