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0" d="100"/>
          <a:sy n="60" d="100"/>
        </p:scale>
        <p:origin x="-84" y="-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472DA-0C3A-41E1-8875-271F1366BF17}" type="datetimeFigureOut">
              <a:rPr lang="ru-RU" smtClean="0"/>
              <a:pPr/>
              <a:t>11.03.2019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4C2D827-9999-4FC1-8C66-AD5B41FC46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472DA-0C3A-41E1-8875-271F1366BF17}" type="datetimeFigureOut">
              <a:rPr lang="ru-RU" smtClean="0"/>
              <a:pPr/>
              <a:t>11.03.2019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2D827-9999-4FC1-8C66-AD5B41FC46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A4C2D827-9999-4FC1-8C66-AD5B41FC46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472DA-0C3A-41E1-8875-271F1366BF17}" type="datetimeFigureOut">
              <a:rPr lang="ru-RU" smtClean="0"/>
              <a:pPr/>
              <a:t>11.03.2019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472DA-0C3A-41E1-8875-271F1366BF17}" type="datetimeFigureOut">
              <a:rPr lang="ru-RU" smtClean="0"/>
              <a:pPr/>
              <a:t>11.03.2019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A4C2D827-9999-4FC1-8C66-AD5B41FC46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472DA-0C3A-41E1-8875-271F1366BF17}" type="datetimeFigureOut">
              <a:rPr lang="ru-RU" smtClean="0"/>
              <a:pPr/>
              <a:t>11.03.2019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4C2D827-9999-4FC1-8C66-AD5B41FC46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80A472DA-0C3A-41E1-8875-271F1366BF17}" type="datetimeFigureOut">
              <a:rPr lang="ru-RU" smtClean="0"/>
              <a:pPr/>
              <a:t>11.03.2019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2D827-9999-4FC1-8C66-AD5B41FC46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472DA-0C3A-41E1-8875-271F1366BF17}" type="datetimeFigureOut">
              <a:rPr lang="ru-RU" smtClean="0"/>
              <a:pPr/>
              <a:t>11.03.2019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A4C2D827-9999-4FC1-8C66-AD5B41FC46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472DA-0C3A-41E1-8875-271F1366BF17}" type="datetimeFigureOut">
              <a:rPr lang="ru-RU" smtClean="0"/>
              <a:pPr/>
              <a:t>11.03.2019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A4C2D827-9999-4FC1-8C66-AD5B41FC46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472DA-0C3A-41E1-8875-271F1366BF17}" type="datetimeFigureOut">
              <a:rPr lang="ru-RU" smtClean="0"/>
              <a:pPr/>
              <a:t>11.03.2019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4C2D827-9999-4FC1-8C66-AD5B41FC46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4C2D827-9999-4FC1-8C66-AD5B41FC46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472DA-0C3A-41E1-8875-271F1366BF17}" type="datetimeFigureOut">
              <a:rPr lang="ru-RU" smtClean="0"/>
              <a:pPr/>
              <a:t>11.03.2019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A4C2D827-9999-4FC1-8C66-AD5B41FC46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80A472DA-0C3A-41E1-8875-271F1366BF17}" type="datetimeFigureOut">
              <a:rPr lang="ru-RU" smtClean="0"/>
              <a:pPr/>
              <a:t>11.03.2019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80A472DA-0C3A-41E1-8875-271F1366BF17}" type="datetimeFigureOut">
              <a:rPr lang="ru-RU" smtClean="0"/>
              <a:pPr/>
              <a:t>11.03.2019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4C2D827-9999-4FC1-8C66-AD5B41FC46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sz="2800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Шахбановой</a:t>
            </a:r>
            <a:r>
              <a:rPr lang="ru-RU" sz="280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Хавы </a:t>
            </a:r>
            <a:r>
              <a:rPr lang="ru-RU" sz="2800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Шахбановны</a:t>
            </a:r>
            <a:endParaRPr lang="ru-RU" sz="2800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85900" y="357166"/>
            <a:ext cx="6172200" cy="1643074"/>
          </a:xfrm>
        </p:spPr>
        <p:txBody>
          <a:bodyPr>
            <a:noAutofit/>
          </a:bodyPr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Визитная карточка воспитателя МКДОУ «</a:t>
            </a:r>
            <a:r>
              <a:rPr lang="ru-RU" sz="3600" b="1" i="1" dirty="0" err="1" smtClean="0">
                <a:latin typeface="Times New Roman" pitchFamily="18" charset="0"/>
                <a:cs typeface="Times New Roman" pitchFamily="18" charset="0"/>
              </a:rPr>
              <a:t>Косякинский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детский сад»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214290"/>
            <a:ext cx="7467600" cy="642942"/>
          </a:xfrm>
        </p:spPr>
        <p:txBody>
          <a:bodyPr>
            <a:normAutofit/>
          </a:bodyPr>
          <a:lstStyle/>
          <a:p>
            <a:r>
              <a:rPr lang="ru-RU" dirty="0" smtClean="0"/>
              <a:t>                     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Общие сведения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500034" y="1285860"/>
            <a:ext cx="3714776" cy="5143536"/>
          </a:xfrm>
        </p:spPr>
        <p:txBody>
          <a:bodyPr>
            <a:normAutofit fontScale="77500" lnSpcReduction="20000"/>
          </a:bodyPr>
          <a:lstStyle/>
          <a:p>
            <a:pPr algn="ctr">
              <a:defRPr/>
            </a:pPr>
            <a:r>
              <a:rPr lang="ru-RU" sz="4000" b="1" i="1" dirty="0" err="1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Шахбанова</a:t>
            </a:r>
            <a:r>
              <a:rPr lang="ru-RU" sz="4000" b="1" i="1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Хавы </a:t>
            </a:r>
            <a:r>
              <a:rPr lang="ru-RU" sz="4000" b="1" i="1" dirty="0" err="1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Шахбановна</a:t>
            </a:r>
            <a:endParaRPr lang="ru-RU" b="1" i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defRPr/>
            </a:pPr>
            <a:r>
              <a:rPr lang="ru-RU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Дата рождения: 02  июня 1990 г.</a:t>
            </a:r>
          </a:p>
          <a:p>
            <a:pPr>
              <a:defRPr/>
            </a:pPr>
            <a:endParaRPr lang="ru-RU" b="1" i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defRPr/>
            </a:pPr>
            <a:r>
              <a:rPr lang="ru-RU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Образование : высшее специальное, Университет  Российской Академии Образовании </a:t>
            </a:r>
          </a:p>
          <a:p>
            <a:pPr>
              <a:defRPr/>
            </a:pPr>
            <a:endParaRPr lang="ru-RU" sz="105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defRPr/>
            </a:pPr>
            <a:r>
              <a:rPr lang="ru-RU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Факультет «психологии». </a:t>
            </a:r>
          </a:p>
          <a:p>
            <a:pPr>
              <a:defRPr/>
            </a:pPr>
            <a:r>
              <a:rPr lang="ru-RU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Стаж работы: 7лет</a:t>
            </a:r>
          </a:p>
          <a:p>
            <a:pPr>
              <a:defRPr/>
            </a:pPr>
            <a:r>
              <a:rPr lang="ru-RU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Стаж работы в ДОУ: 2год</a:t>
            </a:r>
          </a:p>
          <a:p>
            <a:pPr>
              <a:defRPr/>
            </a:pPr>
            <a:endParaRPr lang="ru-RU" b="1" i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defRPr/>
            </a:pPr>
            <a:r>
              <a:rPr lang="ru-RU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Работаю воспитателем в старшей группе МКДОУ «Детский сад 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8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857752" y="1285860"/>
            <a:ext cx="3714776" cy="5001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b="1" i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defRPr/>
            </a:pPr>
            <a:r>
              <a:rPr lang="ru-RU" sz="2800" b="1" i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Шахбанова</a:t>
            </a:r>
            <a:r>
              <a:rPr lang="ru-RU" sz="2800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Хава </a:t>
            </a:r>
            <a:r>
              <a:rPr lang="ru-RU" sz="2800" b="1" i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Шахбановна</a:t>
            </a:r>
            <a:r>
              <a:rPr lang="ru-RU" sz="2000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>
              <a:defRPr/>
            </a:pPr>
            <a:r>
              <a:rPr lang="ru-RU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Дата </a:t>
            </a:r>
            <a:r>
              <a:rPr lang="ru-RU" b="1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рождения: 02  июня 1990 г.</a:t>
            </a:r>
          </a:p>
          <a:p>
            <a:pPr>
              <a:defRPr/>
            </a:pPr>
            <a:endParaRPr lang="ru-RU" b="1" i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defRPr/>
            </a:pPr>
            <a:r>
              <a:rPr lang="ru-RU" b="1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Образование : высшее специальное, Университет  Российской </a:t>
            </a:r>
            <a:r>
              <a:rPr lang="ru-RU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Академии </a:t>
            </a:r>
            <a:r>
              <a:rPr lang="ru-RU" b="1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Образовании </a:t>
            </a:r>
          </a:p>
          <a:p>
            <a:pPr>
              <a:defRPr/>
            </a:pPr>
            <a:endParaRPr lang="ru-RU" sz="9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defRPr/>
            </a:pPr>
            <a:r>
              <a:rPr lang="ru-RU" b="1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Факультет «психологии». </a:t>
            </a:r>
          </a:p>
          <a:p>
            <a:pPr>
              <a:defRPr/>
            </a:pPr>
            <a:r>
              <a:rPr lang="ru-RU" b="1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Стаж работы: 7лет</a:t>
            </a:r>
          </a:p>
          <a:p>
            <a:pPr>
              <a:defRPr/>
            </a:pPr>
            <a:r>
              <a:rPr lang="ru-RU" b="1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Стаж работы в ДОУ: 2год</a:t>
            </a:r>
          </a:p>
          <a:p>
            <a:pPr>
              <a:defRPr/>
            </a:pPr>
            <a:endParaRPr lang="ru-RU" b="1" i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defRPr/>
            </a:pPr>
            <a:r>
              <a:rPr lang="ru-RU" b="1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Работаю воспитателем в старшей группе МКДОУ </a:t>
            </a:r>
            <a:r>
              <a:rPr lang="ru-RU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lang="ru-RU" b="1" i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Косякинский</a:t>
            </a:r>
            <a:r>
              <a:rPr lang="ru-RU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детский </a:t>
            </a:r>
            <a:r>
              <a:rPr lang="ru-RU" b="1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сад 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000" b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7" name="Содержимое 5" descr="3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1214422"/>
            <a:ext cx="3569820" cy="507209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274638"/>
            <a:ext cx="6286544" cy="939784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Воспитатель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мое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призвание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571612"/>
            <a:ext cx="7824790" cy="4873752"/>
          </a:xfrm>
        </p:spPr>
        <p:txBody>
          <a:bodyPr>
            <a:norm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Родилась я в счастливой семье, где стала старшей из пяти сестер. Я любила играть с ними в «детский сад» играла, рисовала, учила их стихам. Окончив школу на отлично я поступила в университет Российской Академии Образования на  психологический факультет. По окончанию университета устроилась воспитателям в ДОУ в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Косякинский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детский сад, и не минуты об этом не жалею, люблю детей и окружена ими с детства. 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8686800" cy="981076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Для меня моя профессия- это возможность постоянно находиться в мире детства, фантазии и творчества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20181011_093224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507693" y="1527175"/>
            <a:ext cx="6092101" cy="457200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85728"/>
            <a:ext cx="6853262" cy="1714512"/>
          </a:xfrm>
        </p:spPr>
        <p:txBody>
          <a:bodyPr>
            <a:norm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Для меня большая радость приходить в детский сад, где ждут меня мои воспитанники, каждый раз окунаясь в этот детский мир, поднимается настроение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20181106_101819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214414" y="2643182"/>
            <a:ext cx="6286544" cy="3757353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534400" cy="1071570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Я стараюсь найти к каждому ребенку свой подход, каждому дать частичку своей любви и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заботы.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20181204_101338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507693" y="1857363"/>
            <a:ext cx="6092101" cy="4357719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28604"/>
            <a:ext cx="8215370" cy="785818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И в ответ получаю их любовь, а секрет чистой, детской любви прост: дети открыты и простодушны. 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4" descr="IMG-20181201-WA0388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1505744" y="1527175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357166"/>
            <a:ext cx="6429420" cy="1143008"/>
          </a:xfrm>
        </p:spPr>
        <p:txBody>
          <a:bodyPr>
            <a:normAutofit fontScale="90000"/>
          </a:bodyPr>
          <a:lstStyle/>
          <a:p>
            <a:r>
              <a:rPr lang="ru-RU" sz="2000" b="1" i="1" dirty="0" smtClean="0"/>
              <a:t>На свете есть много разных профессий </a:t>
            </a:r>
            <a:br>
              <a:rPr lang="ru-RU" sz="2000" b="1" i="1" dirty="0" smtClean="0"/>
            </a:br>
            <a:r>
              <a:rPr lang="ru-RU" sz="2000" b="1" i="1" dirty="0" smtClean="0"/>
              <a:t>И в каждой есть своя прелесть</a:t>
            </a:r>
            <a:br>
              <a:rPr lang="ru-RU" sz="2000" b="1" i="1" dirty="0" smtClean="0"/>
            </a:br>
            <a:r>
              <a:rPr lang="ru-RU" sz="2000" b="1" i="1" dirty="0" smtClean="0"/>
              <a:t>Но нет благородней, нужней и чудесней </a:t>
            </a:r>
            <a:br>
              <a:rPr lang="ru-RU" sz="2000" b="1" i="1" dirty="0" smtClean="0"/>
            </a:br>
            <a:r>
              <a:rPr lang="ru-RU" sz="2000" b="1" i="1" dirty="0" smtClean="0"/>
              <a:t>Чем та, кем работаю я!</a:t>
            </a:r>
            <a:endParaRPr lang="ru-RU" sz="2000" b="1" i="1" dirty="0"/>
          </a:p>
        </p:txBody>
      </p:sp>
      <p:pic>
        <p:nvPicPr>
          <p:cNvPr id="4" name="Содержимое 3" descr="20190325_133845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268138" y="1849293"/>
            <a:ext cx="6571211" cy="3927764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88</TotalTime>
  <Words>264</Words>
  <Application>Microsoft Office PowerPoint</Application>
  <PresentationFormat>Экран (4:3)</PresentationFormat>
  <Paragraphs>32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Официальная</vt:lpstr>
      <vt:lpstr>Визитная карточка воспитателя МКДОУ «Косякинский детский сад»</vt:lpstr>
      <vt:lpstr>                     Общие сведения</vt:lpstr>
      <vt:lpstr>«Воспитатель  мое  призвание»</vt:lpstr>
      <vt:lpstr>Для меня моя профессия- это возможность постоянно находиться в мире детства, фантазии и творчества</vt:lpstr>
      <vt:lpstr>Для меня большая радость приходить в детский сад, где ждут меня мои воспитанники, каждый раз окунаясь в этот детский мир, поднимается настроение</vt:lpstr>
      <vt:lpstr>Я стараюсь найти к каждому ребенку свой подход, каждому дать частичку своей любви и заботы.</vt:lpstr>
      <vt:lpstr>И в ответ получаю их любовь, а секрет чистой, детской любви прост: дети открыты и простодушны. </vt:lpstr>
      <vt:lpstr>На свете есть много разных профессий  И в каждой есть своя прелесть Но нет благородней, нужней и чудесней  Чем та, кем работаю я!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Визитная карточка воспитателя МКДОУ «Косякинский детский сад»</dc:title>
  <dc:creator>Test</dc:creator>
  <cp:lastModifiedBy>ДС</cp:lastModifiedBy>
  <cp:revision>10</cp:revision>
  <dcterms:created xsi:type="dcterms:W3CDTF">2019-03-26T03:51:13Z</dcterms:created>
  <dcterms:modified xsi:type="dcterms:W3CDTF">2019-03-11T02:43:30Z</dcterms:modified>
</cp:coreProperties>
</file>