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2"/>
    <p:sldId id="273" r:id="rId3"/>
    <p:sldId id="272" r:id="rId4"/>
    <p:sldId id="274" r:id="rId5"/>
    <p:sldId id="275" r:id="rId6"/>
    <p:sldId id="276" r:id="rId7"/>
    <p:sldId id="277" r:id="rId8"/>
    <p:sldId id="279" r:id="rId9"/>
    <p:sldId id="280" r:id="rId10"/>
    <p:sldId id="281" r:id="rId11"/>
    <p:sldId id="269" r:id="rId12"/>
    <p:sldId id="283" r:id="rId13"/>
    <p:sldId id="284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4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193F7-CE68-4051-B855-AAB5DEBA96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CB20AA-79AC-43FA-996A-D85FD01BBC85}">
      <dgm:prSet custT="1"/>
      <dgm:spPr/>
      <dgm:t>
        <a:bodyPr/>
        <a:lstStyle/>
        <a:p>
          <a:pPr algn="ctr" rtl="0"/>
          <a:r>
            <a:rPr lang="ru-RU" sz="6000" b="1" dirty="0"/>
            <a:t>«Моя педагогическая находка»</a:t>
          </a:r>
        </a:p>
      </dgm:t>
    </dgm:pt>
    <dgm:pt modelId="{30DE5C21-1E4A-4A79-8F62-2D7F843D1EDA}" type="parTrans" cxnId="{45C7FC5E-1B60-4B71-9D74-A286E4FD3AF8}">
      <dgm:prSet/>
      <dgm:spPr/>
      <dgm:t>
        <a:bodyPr/>
        <a:lstStyle/>
        <a:p>
          <a:pPr algn="ctr"/>
          <a:endParaRPr lang="ru-RU"/>
        </a:p>
      </dgm:t>
    </dgm:pt>
    <dgm:pt modelId="{D967E473-6740-4A20-89A2-05400F8FDFC2}" type="sibTrans" cxnId="{45C7FC5E-1B60-4B71-9D74-A286E4FD3AF8}">
      <dgm:prSet/>
      <dgm:spPr/>
      <dgm:t>
        <a:bodyPr/>
        <a:lstStyle/>
        <a:p>
          <a:pPr algn="ctr"/>
          <a:endParaRPr lang="ru-RU"/>
        </a:p>
      </dgm:t>
    </dgm:pt>
    <dgm:pt modelId="{3B521F08-9BA9-46B2-811B-D63E8E9248DD}" type="pres">
      <dgm:prSet presAssocID="{7DA193F7-CE68-4051-B855-AAB5DEBA968F}" presName="linear" presStyleCnt="0">
        <dgm:presLayoutVars>
          <dgm:animLvl val="lvl"/>
          <dgm:resizeHandles val="exact"/>
        </dgm:presLayoutVars>
      </dgm:prSet>
      <dgm:spPr/>
    </dgm:pt>
    <dgm:pt modelId="{ADECA91D-1939-40A0-AF28-D8866CEC8E91}" type="pres">
      <dgm:prSet presAssocID="{95CB20AA-79AC-43FA-996A-D85FD01BBC85}" presName="parentText" presStyleLbl="node1" presStyleIdx="0" presStyleCnt="1" custLinFactNeighborX="-1114" custLinFactNeighborY="12227">
        <dgm:presLayoutVars>
          <dgm:chMax val="0"/>
          <dgm:bulletEnabled val="1"/>
        </dgm:presLayoutVars>
      </dgm:prSet>
      <dgm:spPr/>
    </dgm:pt>
  </dgm:ptLst>
  <dgm:cxnLst>
    <dgm:cxn modelId="{45C7FC5E-1B60-4B71-9D74-A286E4FD3AF8}" srcId="{7DA193F7-CE68-4051-B855-AAB5DEBA968F}" destId="{95CB20AA-79AC-43FA-996A-D85FD01BBC85}" srcOrd="0" destOrd="0" parTransId="{30DE5C21-1E4A-4A79-8F62-2D7F843D1EDA}" sibTransId="{D967E473-6740-4A20-89A2-05400F8FDFC2}"/>
    <dgm:cxn modelId="{4A14C449-E17E-4B34-936F-012BCA0801A7}" type="presOf" srcId="{95CB20AA-79AC-43FA-996A-D85FD01BBC85}" destId="{ADECA91D-1939-40A0-AF28-D8866CEC8E91}" srcOrd="0" destOrd="0" presId="urn:microsoft.com/office/officeart/2005/8/layout/vList2"/>
    <dgm:cxn modelId="{CCD7D883-76A2-49D5-AD10-77877AEAE3CD}" type="presOf" srcId="{7DA193F7-CE68-4051-B855-AAB5DEBA968F}" destId="{3B521F08-9BA9-46B2-811B-D63E8E9248DD}" srcOrd="0" destOrd="0" presId="urn:microsoft.com/office/officeart/2005/8/layout/vList2"/>
    <dgm:cxn modelId="{E272FCB7-CA82-44A2-83C9-6F0635CF02B6}" type="presParOf" srcId="{3B521F08-9BA9-46B2-811B-D63E8E9248DD}" destId="{ADECA91D-1939-40A0-AF28-D8866CEC8E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CA91D-1939-40A0-AF28-D8866CEC8E91}">
      <dsp:nvSpPr>
        <dsp:cNvPr id="0" name=""/>
        <dsp:cNvSpPr/>
      </dsp:nvSpPr>
      <dsp:spPr>
        <a:xfrm>
          <a:off x="0" y="414963"/>
          <a:ext cx="9501053" cy="2319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b="1" kern="1200" dirty="0"/>
            <a:t>«Моя педагогическая находка»</a:t>
          </a:r>
        </a:p>
      </dsp:txBody>
      <dsp:txXfrm>
        <a:off x="113230" y="528193"/>
        <a:ext cx="9274593" cy="2093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022F5-9703-4B90-8B21-0C65ABD44F7E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41C1F1-A08D-408C-828C-5DFF929E3B24}" type="datetime1">
              <a:rPr lang="ru-RU" noProof="0" smtClean="0"/>
              <a:t>10.04.2022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87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29B01-D91F-4418-A7A8-E692214653FD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3FBEF-9622-4E6F-91AD-1A84854E32E7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30942-AF54-4C43-B596-0C50C99B8721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F214E-7C63-48DE-8A97-7C10AE756013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5BAC24-0F4C-4972-B608-4468E9B3B8B9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2DAB0-1689-47C6-B468-472EFBE3E427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16D4A-7D3C-4EDC-9E62-93A6D001134D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00B32A-A506-4EC1-9ACB-B65F7A3BE5FC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6EC540-81EE-43C0-909D-5BD43B41EC30}" type="datetime1">
              <a:rPr lang="ru-RU" smtClean="0"/>
              <a:t>10.04.2022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56444783"/>
              </p:ext>
            </p:extLst>
          </p:nvPr>
        </p:nvGraphicFramePr>
        <p:xfrm>
          <a:off x="1358536" y="470263"/>
          <a:ext cx="9501053" cy="273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03235" y="4890051"/>
            <a:ext cx="5367130" cy="13417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Воспитатель: Шахбанова </a:t>
            </a:r>
            <a:r>
              <a:rPr lang="ru-RU" sz="3200" b="1" dirty="0" err="1"/>
              <a:t>Хава</a:t>
            </a:r>
            <a:r>
              <a:rPr lang="ru-RU" sz="3200" b="1" dirty="0"/>
              <a:t> Ш.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1"/>
          <a:stretch/>
        </p:blipFill>
        <p:spPr>
          <a:xfrm>
            <a:off x="1577197" y="3399183"/>
            <a:ext cx="2625006" cy="3299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62" y="854765"/>
            <a:ext cx="4213955" cy="5177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0"/>
          <a:stretch/>
        </p:blipFill>
        <p:spPr>
          <a:xfrm>
            <a:off x="6764406" y="1093304"/>
            <a:ext cx="4456946" cy="5247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73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2" y="444105"/>
            <a:ext cx="2454764" cy="426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4" y="285080"/>
            <a:ext cx="2922103" cy="4426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94" y="1311965"/>
            <a:ext cx="3498776" cy="4974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12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789902"/>
            <a:ext cx="2927074" cy="259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3" y="290100"/>
            <a:ext cx="3600863" cy="259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3776869"/>
            <a:ext cx="3799647" cy="2328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3850975"/>
            <a:ext cx="3023048" cy="2179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41576" y="2281561"/>
            <a:ext cx="4725327" cy="27334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5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4242" y="5135447"/>
            <a:ext cx="7977809" cy="124547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Спасибо </a:t>
            </a:r>
            <a:r>
              <a:rPr lang="ru-RU" sz="4800" b="1"/>
              <a:t>за внимание!</a:t>
            </a:r>
            <a:endParaRPr lang="ru-RU" sz="48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D81593-2270-498A-90C5-52E3AE61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56" y="295384"/>
            <a:ext cx="8268435" cy="49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199" y="200297"/>
            <a:ext cx="6008915" cy="1489166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Все дети любят рисовать…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56" y="1689463"/>
            <a:ext cx="6879773" cy="4484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7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599" y="209005"/>
            <a:ext cx="4437017" cy="436327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2"/>
                </a:solidFill>
              </a:rPr>
              <a:t>Современного ребенка сложно заинтересовать стандартными   способами рисования.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-5545" r="7936" b="5545"/>
          <a:stretch/>
        </p:blipFill>
        <p:spPr>
          <a:xfrm>
            <a:off x="6609806" y="209005"/>
            <a:ext cx="4681046" cy="6126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5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3509"/>
            <a:ext cx="9919063" cy="5991871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789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1741714"/>
            <a:ext cx="8686800" cy="3990081"/>
          </a:xfrm>
        </p:spPr>
        <p:txBody>
          <a:bodyPr>
            <a:noAutofit/>
          </a:bodyPr>
          <a:lstStyle/>
          <a:p>
            <a:pPr fontAlgn="base"/>
            <a:br>
              <a:rPr lang="ru-RU" sz="2200" b="1" i="1" dirty="0">
                <a:effectLst/>
              </a:rPr>
            </a:br>
            <a:endParaRPr lang="ru-RU" sz="2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2330" y="984738"/>
            <a:ext cx="4722802" cy="51874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/>
              </a:rPr>
              <a:t>История возникновения</a:t>
            </a:r>
          </a:p>
          <a:p>
            <a:pPr algn="ctr"/>
            <a:r>
              <a:rPr lang="ru-RU" b="1" dirty="0" err="1">
                <a:effectLst/>
              </a:rPr>
              <a:t>Эбру</a:t>
            </a:r>
            <a:r>
              <a:rPr lang="ru-RU" b="1" dirty="0">
                <a:effectLst/>
              </a:rPr>
              <a:t> - очень древнее </a:t>
            </a:r>
          </a:p>
          <a:p>
            <a:pPr algn="ctr"/>
            <a:r>
              <a:rPr lang="ru-RU" b="1" dirty="0">
                <a:effectLst/>
              </a:rPr>
              <a:t>искусство рисования на воде. Существуют разные версии о месте происхождения </a:t>
            </a:r>
            <a:r>
              <a:rPr lang="ru-RU" b="1" dirty="0" err="1">
                <a:effectLst/>
              </a:rPr>
              <a:t>Эбру</a:t>
            </a:r>
            <a:r>
              <a:rPr lang="ru-RU" b="1" dirty="0">
                <a:effectLst/>
              </a:rPr>
              <a:t>- Туркменистан, Персия, Индия, Пакистан.</a:t>
            </a:r>
          </a:p>
          <a:p>
            <a:pPr algn="ctr"/>
            <a:r>
              <a:rPr lang="ru-RU" b="1" dirty="0">
                <a:effectLst/>
              </a:rPr>
              <a:t>Однако родиной </a:t>
            </a:r>
            <a:r>
              <a:rPr lang="ru-RU" b="1" dirty="0" err="1">
                <a:effectLst/>
              </a:rPr>
              <a:t>Эбру</a:t>
            </a:r>
            <a:r>
              <a:rPr lang="ru-RU" b="1" dirty="0">
                <a:effectLst/>
              </a:rPr>
              <a:t> принято</a:t>
            </a:r>
          </a:p>
          <a:p>
            <a:pPr algn="ctr"/>
            <a:r>
              <a:rPr lang="ru-RU" b="1" dirty="0">
                <a:effectLst/>
              </a:rPr>
              <a:t>считать Турцию.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5"/>
          <a:stretch/>
        </p:blipFill>
        <p:spPr>
          <a:xfrm>
            <a:off x="6354817" y="744550"/>
            <a:ext cx="5063358" cy="5667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57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2407614"/>
          </a:xfrm>
        </p:spPr>
        <p:txBody>
          <a:bodyPr/>
          <a:lstStyle/>
          <a:p>
            <a:r>
              <a:rPr lang="ru-RU" b="1" dirty="0"/>
              <a:t>Рисование на воде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7" t="46758" r="9078" b="2413"/>
          <a:stretch/>
        </p:blipFill>
        <p:spPr>
          <a:xfrm>
            <a:off x="7094482" y="698117"/>
            <a:ext cx="4372303" cy="4547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7781" r="-1227" b="10794"/>
          <a:stretch/>
        </p:blipFill>
        <p:spPr>
          <a:xfrm>
            <a:off x="1066800" y="698117"/>
            <a:ext cx="6027682" cy="5045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4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9774" y="795130"/>
            <a:ext cx="4305356" cy="451236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Материалы:</a:t>
            </a:r>
            <a:br>
              <a:rPr lang="ru-RU" b="1" dirty="0"/>
            </a:br>
            <a:r>
              <a:rPr lang="ru-RU" b="1" dirty="0"/>
              <a:t>Емкость с водой </a:t>
            </a:r>
            <a:br>
              <a:rPr lang="ru-RU" b="1" dirty="0"/>
            </a:br>
            <a:r>
              <a:rPr lang="ru-RU" b="1" dirty="0"/>
              <a:t>Бумага</a:t>
            </a:r>
            <a:br>
              <a:rPr lang="ru-RU" b="1" dirty="0"/>
            </a:br>
            <a:r>
              <a:rPr lang="ru-RU" b="1" dirty="0"/>
              <a:t>Краски</a:t>
            </a:r>
            <a:br>
              <a:rPr lang="ru-RU" b="1" dirty="0"/>
            </a:br>
            <a:r>
              <a:rPr lang="ru-RU" b="1" dirty="0"/>
              <a:t>Кисти </a:t>
            </a:r>
            <a:br>
              <a:rPr lang="ru-RU" b="1" dirty="0"/>
            </a:br>
            <a:r>
              <a:rPr lang="ru-RU" b="1" dirty="0"/>
              <a:t>Палочки </a:t>
            </a:r>
            <a:br>
              <a:rPr lang="ru-RU" b="1" dirty="0"/>
            </a:br>
            <a:r>
              <a:rPr lang="ru-RU" b="1" dirty="0"/>
              <a:t>Шпажки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35" y="394138"/>
            <a:ext cx="5295844" cy="5458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11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0881" y="0"/>
            <a:ext cx="8686800" cy="1206632"/>
          </a:xfrm>
        </p:spPr>
        <p:txBody>
          <a:bodyPr/>
          <a:lstStyle/>
          <a:p>
            <a:pPr algn="ctr"/>
            <a:r>
              <a:rPr lang="ru-RU" b="1" dirty="0"/>
              <a:t>Занятие </a:t>
            </a:r>
            <a:r>
              <a:rPr lang="ru-RU" b="1" dirty="0" err="1"/>
              <a:t>Эбру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268" y="1425218"/>
            <a:ext cx="5081047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0810" y="1800621"/>
            <a:ext cx="4925504" cy="4548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38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" t="8616" r="1256" b="9361"/>
          <a:stretch/>
        </p:blipFill>
        <p:spPr>
          <a:xfrm>
            <a:off x="1121121" y="742316"/>
            <a:ext cx="4305644" cy="5408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9" b="37568"/>
          <a:stretch/>
        </p:blipFill>
        <p:spPr>
          <a:xfrm>
            <a:off x="6321286" y="662803"/>
            <a:ext cx="4552124" cy="5487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3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Цветущая вишня (16x9)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65_TF03031002_TF03031002.potx" id="{B37DE52E-BB74-47B4-A26A-EACB9BE9CDE9}" vid="{5EB45FF9-A214-4937-A534-89A8ED04E80B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природными мотивами Цветущая вишня (широкоэкранный формат)</Template>
  <TotalTime>320</TotalTime>
  <Words>84</Words>
  <Application>Microsoft Office PowerPoint</Application>
  <PresentationFormat>Широкоэкранный</PresentationFormat>
  <Paragraphs>15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Cambria</vt:lpstr>
      <vt:lpstr>Цветущая вишня (16x9)</vt:lpstr>
      <vt:lpstr>Презентация PowerPoint</vt:lpstr>
      <vt:lpstr>Все дети любят рисовать…</vt:lpstr>
      <vt:lpstr>Современного ребенка сложно заинтересовать стандартными   способами рисования.</vt:lpstr>
      <vt:lpstr>Презентация PowerPoint</vt:lpstr>
      <vt:lpstr> </vt:lpstr>
      <vt:lpstr>Рисование на воде</vt:lpstr>
      <vt:lpstr>Материалы: Емкость с водой  Бумага Краски Кисти  Палочки  Шпажки</vt:lpstr>
      <vt:lpstr>Занятие Эбру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Djons Roy</cp:lastModifiedBy>
  <cp:revision>21</cp:revision>
  <cp:lastPrinted>2022-04-05T08:43:08Z</cp:lastPrinted>
  <dcterms:created xsi:type="dcterms:W3CDTF">2022-04-05T06:01:20Z</dcterms:created>
  <dcterms:modified xsi:type="dcterms:W3CDTF">2022-04-10T13:23:18Z</dcterms:modified>
</cp:coreProperties>
</file>