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8" r:id="rId2"/>
    <p:sldId id="273" r:id="rId3"/>
    <p:sldId id="272" r:id="rId4"/>
    <p:sldId id="274" r:id="rId5"/>
    <p:sldId id="275" r:id="rId6"/>
    <p:sldId id="276" r:id="rId7"/>
    <p:sldId id="277" r:id="rId8"/>
    <p:sldId id="279" r:id="rId9"/>
    <p:sldId id="280" r:id="rId10"/>
    <p:sldId id="281" r:id="rId11"/>
    <p:sldId id="269" r:id="rId12"/>
    <p:sldId id="283" r:id="rId13"/>
    <p:sldId id="284" r:id="rId14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64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3330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A193F7-CE68-4051-B855-AAB5DEBA968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CB20AA-79AC-43FA-996A-D85FD01BBC85}">
      <dgm:prSet custT="1"/>
      <dgm:spPr/>
      <dgm:t>
        <a:bodyPr/>
        <a:lstStyle/>
        <a:p>
          <a:pPr algn="ctr" rtl="0"/>
          <a:r>
            <a:rPr lang="ru-RU" sz="6000" b="1" dirty="0"/>
            <a:t>«Моя педагогическая находка»</a:t>
          </a:r>
        </a:p>
      </dgm:t>
    </dgm:pt>
    <dgm:pt modelId="{30DE5C21-1E4A-4A79-8F62-2D7F843D1EDA}" type="parTrans" cxnId="{45C7FC5E-1B60-4B71-9D74-A286E4FD3AF8}">
      <dgm:prSet/>
      <dgm:spPr/>
      <dgm:t>
        <a:bodyPr/>
        <a:lstStyle/>
        <a:p>
          <a:pPr algn="ctr"/>
          <a:endParaRPr lang="ru-RU"/>
        </a:p>
      </dgm:t>
    </dgm:pt>
    <dgm:pt modelId="{D967E473-6740-4A20-89A2-05400F8FDFC2}" type="sibTrans" cxnId="{45C7FC5E-1B60-4B71-9D74-A286E4FD3AF8}">
      <dgm:prSet/>
      <dgm:spPr/>
      <dgm:t>
        <a:bodyPr/>
        <a:lstStyle/>
        <a:p>
          <a:pPr algn="ctr"/>
          <a:endParaRPr lang="ru-RU"/>
        </a:p>
      </dgm:t>
    </dgm:pt>
    <dgm:pt modelId="{3B521F08-9BA9-46B2-811B-D63E8E9248DD}" type="pres">
      <dgm:prSet presAssocID="{7DA193F7-CE68-4051-B855-AAB5DEBA968F}" presName="linear" presStyleCnt="0">
        <dgm:presLayoutVars>
          <dgm:animLvl val="lvl"/>
          <dgm:resizeHandles val="exact"/>
        </dgm:presLayoutVars>
      </dgm:prSet>
      <dgm:spPr/>
    </dgm:pt>
    <dgm:pt modelId="{ADECA91D-1939-40A0-AF28-D8866CEC8E91}" type="pres">
      <dgm:prSet presAssocID="{95CB20AA-79AC-43FA-996A-D85FD01BBC85}" presName="parentText" presStyleLbl="node1" presStyleIdx="0" presStyleCnt="1" custLinFactNeighborX="-1114" custLinFactNeighborY="12227">
        <dgm:presLayoutVars>
          <dgm:chMax val="0"/>
          <dgm:bulletEnabled val="1"/>
        </dgm:presLayoutVars>
      </dgm:prSet>
      <dgm:spPr/>
    </dgm:pt>
  </dgm:ptLst>
  <dgm:cxnLst>
    <dgm:cxn modelId="{45C7FC5E-1B60-4B71-9D74-A286E4FD3AF8}" srcId="{7DA193F7-CE68-4051-B855-AAB5DEBA968F}" destId="{95CB20AA-79AC-43FA-996A-D85FD01BBC85}" srcOrd="0" destOrd="0" parTransId="{30DE5C21-1E4A-4A79-8F62-2D7F843D1EDA}" sibTransId="{D967E473-6740-4A20-89A2-05400F8FDFC2}"/>
    <dgm:cxn modelId="{4A14C449-E17E-4B34-936F-012BCA0801A7}" type="presOf" srcId="{95CB20AA-79AC-43FA-996A-D85FD01BBC85}" destId="{ADECA91D-1939-40A0-AF28-D8866CEC8E91}" srcOrd="0" destOrd="0" presId="urn:microsoft.com/office/officeart/2005/8/layout/vList2"/>
    <dgm:cxn modelId="{CCD7D883-76A2-49D5-AD10-77877AEAE3CD}" type="presOf" srcId="{7DA193F7-CE68-4051-B855-AAB5DEBA968F}" destId="{3B521F08-9BA9-46B2-811B-D63E8E9248DD}" srcOrd="0" destOrd="0" presId="urn:microsoft.com/office/officeart/2005/8/layout/vList2"/>
    <dgm:cxn modelId="{E272FCB7-CA82-44A2-83C9-6F0635CF02B6}" type="presParOf" srcId="{3B521F08-9BA9-46B2-811B-D63E8E9248DD}" destId="{ADECA91D-1939-40A0-AF28-D8866CEC8E9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ECA91D-1939-40A0-AF28-D8866CEC8E91}">
      <dsp:nvSpPr>
        <dsp:cNvPr id="0" name=""/>
        <dsp:cNvSpPr/>
      </dsp:nvSpPr>
      <dsp:spPr>
        <a:xfrm>
          <a:off x="0" y="414963"/>
          <a:ext cx="9501053" cy="23195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0" b="1" kern="1200" dirty="0"/>
            <a:t>«Моя педагогическая находка»</a:t>
          </a:r>
        </a:p>
      </dsp:txBody>
      <dsp:txXfrm>
        <a:off x="113230" y="528193"/>
        <a:ext cx="9274593" cy="20930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AA022F5-9703-4B90-8B21-0C65ABD44F7E}" type="datetime1">
              <a:rPr lang="ru-RU" smtClean="0"/>
              <a:t>10.04.2022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63FFE7F-C917-439A-8026-3D301EB5CC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7998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541C1F1-A08D-408C-828C-5DFF929E3B24}" type="datetime1">
              <a:rPr lang="ru-RU" noProof="0" smtClean="0"/>
              <a:t>10.04.2022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EC0B30D-C07A-425B-A90C-BA7BEB19107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2319040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EC0B30D-C07A-425B-A90C-BA7BEB191079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1870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6800" y="4245434"/>
            <a:ext cx="8686800" cy="1464906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480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6800" y="5731795"/>
            <a:ext cx="8686800" cy="440405"/>
          </a:xfrm>
        </p:spPr>
        <p:txBody>
          <a:bodyPr rtlCol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829B01-D91F-4418-A7A8-E692214653FD}" type="datetime1">
              <a:rPr lang="ru-RU" smtClean="0"/>
              <a:t>10.04.2022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96400" y="457200"/>
            <a:ext cx="1828800" cy="5719762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457200"/>
            <a:ext cx="7955280" cy="5719762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13FBEF-9622-4E6F-91AD-1A84854E32E7}" type="datetime1">
              <a:rPr lang="ru-RU" smtClean="0"/>
              <a:t>10.04.2022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457518"/>
            <a:ext cx="10058400" cy="1188720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B30942-AF54-4C43-B596-0C50C99B8721}" type="datetime1">
              <a:rPr lang="ru-RU" smtClean="0"/>
              <a:t>10.04.2022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4242816"/>
            <a:ext cx="8686800" cy="1463040"/>
          </a:xfrm>
        </p:spPr>
        <p:txBody>
          <a:bodyPr rtlCol="0" anchor="b">
            <a:normAutofit/>
          </a:bodyPr>
          <a:lstStyle>
            <a:lvl1pPr rtl="0">
              <a:defRPr sz="48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66799" y="5733288"/>
            <a:ext cx="8686800" cy="438912"/>
          </a:xfrm>
        </p:spPr>
        <p:txBody>
          <a:bodyPr rtlCol="0"/>
          <a:lstStyle>
            <a:lvl1pPr marL="0" indent="0">
              <a:spcBef>
                <a:spcPts val="0"/>
              </a:spcBef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1904999"/>
            <a:ext cx="4800600" cy="427196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4600" y="1904999"/>
            <a:ext cx="4800600" cy="427196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2F214E-7C63-48DE-8A97-7C10AE756013}" type="datetime1">
              <a:rPr lang="ru-RU" smtClean="0"/>
              <a:t>10.04.2022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772815"/>
            <a:ext cx="4800600" cy="73712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6800" y="2509937"/>
            <a:ext cx="4800600" cy="3662263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24600" y="1772815"/>
            <a:ext cx="4800600" cy="73712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24600" y="2509937"/>
            <a:ext cx="4800600" cy="3662263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5BAC24-0F4C-4972-B608-4468E9B3B8B9}" type="datetime1">
              <a:rPr lang="ru-RU" smtClean="0"/>
              <a:t>10.04.2022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12DAB0-1689-47C6-B468-472EFBE3E427}" type="datetime1">
              <a:rPr lang="ru-RU" smtClean="0"/>
              <a:t>10.04.2022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416D4A-7D3C-4EDC-9E62-93A6D001134D}" type="datetime1">
              <a:rPr lang="ru-RU" smtClean="0"/>
              <a:t>10.04.2022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760" y="3090672"/>
            <a:ext cx="4663440" cy="1828800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799" y="457200"/>
            <a:ext cx="5410201" cy="57150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2760" y="4983480"/>
            <a:ext cx="4663440" cy="118872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00B32A-A506-4EC1-9ACB-B65F7A3BE5FC}" type="datetime1">
              <a:rPr lang="ru-RU" smtClean="0"/>
              <a:t>10.04.2022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760" y="3093099"/>
            <a:ext cx="4663440" cy="1828800"/>
          </a:xfrm>
        </p:spPr>
        <p:txBody>
          <a:bodyPr rtlCol="0" anchor="b">
            <a:normAutofit/>
          </a:bodyPr>
          <a:lstStyle>
            <a:lvl1pPr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2760" y="4983480"/>
            <a:ext cx="4663440" cy="118872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066800" y="457518"/>
            <a:ext cx="10058400" cy="11887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100584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066800" y="6400800"/>
            <a:ext cx="109728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166EC540-81EE-43C0-909D-5BD43B41EC30}" type="datetime1">
              <a:rPr lang="ru-RU" smtClean="0"/>
              <a:t>10.04.2022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422849" y="6400800"/>
            <a:ext cx="7315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027920" y="6400800"/>
            <a:ext cx="109728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31375A4-56A4-47D6-9801-1991572033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5"/>
        </a:buClr>
        <a:buSzPct val="9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accent5"/>
        </a:buClr>
        <a:buSzPct val="9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5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5"/>
        </a:buClr>
        <a:buSzPct val="9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256444783"/>
              </p:ext>
            </p:extLst>
          </p:nvPr>
        </p:nvGraphicFramePr>
        <p:xfrm>
          <a:off x="1358536" y="470263"/>
          <a:ext cx="9501053" cy="2734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003235" y="4890051"/>
            <a:ext cx="5367130" cy="134178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/>
              <a:t>Воспитатель: Шахбанова </a:t>
            </a:r>
            <a:r>
              <a:rPr lang="ru-RU" sz="3200" b="1" dirty="0" err="1"/>
              <a:t>Хава</a:t>
            </a:r>
            <a:r>
              <a:rPr lang="ru-RU" sz="3200" b="1" dirty="0"/>
              <a:t> Ш.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1"/>
          <a:stretch/>
        </p:blipFill>
        <p:spPr>
          <a:xfrm>
            <a:off x="1577197" y="3399183"/>
            <a:ext cx="2625006" cy="329979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37011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862" y="854765"/>
            <a:ext cx="4213955" cy="51773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90"/>
          <a:stretch/>
        </p:blipFill>
        <p:spPr>
          <a:xfrm>
            <a:off x="6764406" y="1093304"/>
            <a:ext cx="4456946" cy="524786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8732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92" y="444105"/>
            <a:ext cx="2454764" cy="42670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384" y="285080"/>
            <a:ext cx="2922103" cy="44260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694" y="1311965"/>
            <a:ext cx="3498776" cy="49742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0123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870" y="789902"/>
            <a:ext cx="2927074" cy="2592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593" y="290100"/>
            <a:ext cx="3600863" cy="2592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809" y="3776869"/>
            <a:ext cx="3799647" cy="23280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870" y="3850975"/>
            <a:ext cx="3023048" cy="21798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541576" y="2281561"/>
            <a:ext cx="4725327" cy="273347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854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4242" y="5135447"/>
            <a:ext cx="7977809" cy="1245475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/>
              <a:t>Спасибо </a:t>
            </a:r>
            <a:r>
              <a:rPr lang="ru-RU" sz="4800" b="1"/>
              <a:t>за внимание!</a:t>
            </a:r>
            <a:endParaRPr lang="ru-RU" sz="4800" b="1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5D81593-2270-498A-90C5-52E3AE611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156" y="295384"/>
            <a:ext cx="8268435" cy="493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5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43199" y="200297"/>
            <a:ext cx="6008915" cy="1489166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Все дети любят рисовать…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056" y="1689463"/>
            <a:ext cx="6879773" cy="44849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9179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599" y="209005"/>
            <a:ext cx="4437017" cy="4363279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bg2"/>
                </a:solidFill>
              </a:rPr>
              <a:t>Современного ребенка сложно заинтересовать стандартными   способами рисования.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29" t="-5545" r="7936" b="5545"/>
          <a:stretch/>
        </p:blipFill>
        <p:spPr>
          <a:xfrm>
            <a:off x="6609806" y="209005"/>
            <a:ext cx="4681046" cy="6126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056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13509"/>
            <a:ext cx="9919063" cy="5991871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7891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6800" y="1741714"/>
            <a:ext cx="8686800" cy="3990081"/>
          </a:xfrm>
        </p:spPr>
        <p:txBody>
          <a:bodyPr>
            <a:noAutofit/>
          </a:bodyPr>
          <a:lstStyle/>
          <a:p>
            <a:pPr fontAlgn="base"/>
            <a:br>
              <a:rPr lang="ru-RU" sz="2200" b="1" i="1" dirty="0">
                <a:effectLst/>
              </a:rPr>
            </a:br>
            <a:endParaRPr lang="ru-RU" sz="22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2330" y="984738"/>
            <a:ext cx="4722802" cy="518746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/>
              </a:rPr>
              <a:t>История возникновения</a:t>
            </a:r>
          </a:p>
          <a:p>
            <a:pPr algn="ctr"/>
            <a:r>
              <a:rPr lang="ru-RU" b="1" dirty="0" err="1">
                <a:effectLst/>
              </a:rPr>
              <a:t>Эбру</a:t>
            </a:r>
            <a:r>
              <a:rPr lang="ru-RU" b="1" dirty="0">
                <a:effectLst/>
              </a:rPr>
              <a:t> - очень древнее </a:t>
            </a:r>
          </a:p>
          <a:p>
            <a:pPr algn="ctr"/>
            <a:r>
              <a:rPr lang="ru-RU" b="1" dirty="0">
                <a:effectLst/>
              </a:rPr>
              <a:t>искусство рисования на воде. Существуют разные версии о месте происхождения </a:t>
            </a:r>
            <a:r>
              <a:rPr lang="ru-RU" b="1" dirty="0" err="1">
                <a:effectLst/>
              </a:rPr>
              <a:t>Эбру</a:t>
            </a:r>
            <a:r>
              <a:rPr lang="ru-RU" b="1" dirty="0">
                <a:effectLst/>
              </a:rPr>
              <a:t>- Туркменистан, Персия, Индия, Пакистан.</a:t>
            </a:r>
          </a:p>
          <a:p>
            <a:pPr algn="ctr"/>
            <a:r>
              <a:rPr lang="ru-RU" b="1" dirty="0">
                <a:effectLst/>
              </a:rPr>
              <a:t>Однако родиной </a:t>
            </a:r>
            <a:r>
              <a:rPr lang="ru-RU" b="1" dirty="0" err="1">
                <a:effectLst/>
              </a:rPr>
              <a:t>Эбру</a:t>
            </a:r>
            <a:r>
              <a:rPr lang="ru-RU" b="1" dirty="0">
                <a:effectLst/>
              </a:rPr>
              <a:t> принято</a:t>
            </a:r>
          </a:p>
          <a:p>
            <a:pPr algn="ctr"/>
            <a:r>
              <a:rPr lang="ru-RU" b="1" dirty="0">
                <a:effectLst/>
              </a:rPr>
              <a:t>считать Турцию.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935"/>
          <a:stretch/>
        </p:blipFill>
        <p:spPr>
          <a:xfrm>
            <a:off x="6354817" y="744550"/>
            <a:ext cx="5063358" cy="56678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38574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6800" y="4245434"/>
            <a:ext cx="8686800" cy="2407614"/>
          </a:xfrm>
        </p:spPr>
        <p:txBody>
          <a:bodyPr/>
          <a:lstStyle/>
          <a:p>
            <a:r>
              <a:rPr lang="ru-RU" b="1" dirty="0"/>
              <a:t>Рисование на воде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7" t="46758" r="9078" b="2413"/>
          <a:stretch/>
        </p:blipFill>
        <p:spPr>
          <a:xfrm>
            <a:off x="7094482" y="698117"/>
            <a:ext cx="4372303" cy="45472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" t="27781" r="-1227" b="10794"/>
          <a:stretch/>
        </p:blipFill>
        <p:spPr>
          <a:xfrm>
            <a:off x="1066800" y="698117"/>
            <a:ext cx="6027682" cy="5045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0049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69774" y="795130"/>
            <a:ext cx="4305356" cy="451236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Материалы:</a:t>
            </a:r>
            <a:br>
              <a:rPr lang="ru-RU" b="1" dirty="0"/>
            </a:br>
            <a:r>
              <a:rPr lang="ru-RU" b="1" dirty="0"/>
              <a:t>Емкость с водой </a:t>
            </a:r>
            <a:br>
              <a:rPr lang="ru-RU" b="1" dirty="0"/>
            </a:br>
            <a:r>
              <a:rPr lang="ru-RU" b="1" dirty="0"/>
              <a:t>Бумага</a:t>
            </a:r>
            <a:br>
              <a:rPr lang="ru-RU" b="1" dirty="0"/>
            </a:br>
            <a:r>
              <a:rPr lang="ru-RU" b="1" dirty="0"/>
              <a:t>Краски</a:t>
            </a:r>
            <a:br>
              <a:rPr lang="ru-RU" b="1" dirty="0"/>
            </a:br>
            <a:r>
              <a:rPr lang="ru-RU" b="1" dirty="0"/>
              <a:t>Кисти </a:t>
            </a:r>
            <a:br>
              <a:rPr lang="ru-RU" b="1" dirty="0"/>
            </a:br>
            <a:r>
              <a:rPr lang="ru-RU" b="1" dirty="0"/>
              <a:t>Палочки </a:t>
            </a:r>
            <a:br>
              <a:rPr lang="ru-RU" b="1" dirty="0"/>
            </a:br>
            <a:r>
              <a:rPr lang="ru-RU" b="1" dirty="0"/>
              <a:t>Шпажки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835" y="394138"/>
            <a:ext cx="5295844" cy="545809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83117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50881" y="0"/>
            <a:ext cx="8686800" cy="1206632"/>
          </a:xfrm>
        </p:spPr>
        <p:txBody>
          <a:bodyPr/>
          <a:lstStyle/>
          <a:p>
            <a:pPr algn="ctr"/>
            <a:r>
              <a:rPr lang="ru-RU" b="1" dirty="0"/>
              <a:t>Занятие </a:t>
            </a:r>
            <a:r>
              <a:rPr lang="ru-RU" b="1" dirty="0" err="1"/>
              <a:t>Эбру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0268" y="1425218"/>
            <a:ext cx="5081047" cy="5143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00810" y="1800621"/>
            <a:ext cx="4925504" cy="45482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6382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6" t="8616" r="1256" b="9361"/>
          <a:stretch/>
        </p:blipFill>
        <p:spPr>
          <a:xfrm>
            <a:off x="1121121" y="742316"/>
            <a:ext cx="4305644" cy="54084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09" b="37568"/>
          <a:stretch/>
        </p:blipFill>
        <p:spPr>
          <a:xfrm>
            <a:off x="6321286" y="662803"/>
            <a:ext cx="4552124" cy="54879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738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Цветущая вишня (16x9)">
  <a:themeElements>
    <a:clrScheme name="CherryBlossom">
      <a:dk1>
        <a:srgbClr val="595959"/>
      </a:dk1>
      <a:lt1>
        <a:sysClr val="window" lastClr="FFFFFF"/>
      </a:lt1>
      <a:dk2>
        <a:srgbClr val="000000"/>
      </a:dk2>
      <a:lt2>
        <a:srgbClr val="F6F7E4"/>
      </a:lt2>
      <a:accent1>
        <a:srgbClr val="C44475"/>
      </a:accent1>
      <a:accent2>
        <a:srgbClr val="FA906A"/>
      </a:accent2>
      <a:accent3>
        <a:srgbClr val="FCB268"/>
      </a:accent3>
      <a:accent4>
        <a:srgbClr val="DB6B70"/>
      </a:accent4>
      <a:accent5>
        <a:srgbClr val="D680A5"/>
      </a:accent5>
      <a:accent6>
        <a:srgbClr val="BA7362"/>
      </a:accent6>
      <a:hlink>
        <a:srgbClr val="DB6B70"/>
      </a:hlink>
      <a:folHlink>
        <a:srgbClr val="969696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3365_TF03031002_TF03031002.potx" id="{B37DE52E-BB74-47B4-A26A-EACB9BE9CDE9}" vid="{5EB45FF9-A214-4937-A534-89A8ED04E80B}"/>
    </a:ext>
  </a:extLst>
</a:theme>
</file>

<file path=ppt/theme/theme2.xml><?xml version="1.0" encoding="utf-8"?>
<a:theme xmlns:a="http://schemas.openxmlformats.org/drawingml/2006/main" name="Тема Office">
  <a:themeElements>
    <a:clrScheme name="CherryBlossom">
      <a:dk1>
        <a:srgbClr val="595959"/>
      </a:dk1>
      <a:lt1>
        <a:sysClr val="window" lastClr="FFFFFF"/>
      </a:lt1>
      <a:dk2>
        <a:srgbClr val="000000"/>
      </a:dk2>
      <a:lt2>
        <a:srgbClr val="F6F7E4"/>
      </a:lt2>
      <a:accent1>
        <a:srgbClr val="C44475"/>
      </a:accent1>
      <a:accent2>
        <a:srgbClr val="FA906A"/>
      </a:accent2>
      <a:accent3>
        <a:srgbClr val="FCB268"/>
      </a:accent3>
      <a:accent4>
        <a:srgbClr val="DB6B70"/>
      </a:accent4>
      <a:accent5>
        <a:srgbClr val="D680A5"/>
      </a:accent5>
      <a:accent6>
        <a:srgbClr val="BA7362"/>
      </a:accent6>
      <a:hlink>
        <a:srgbClr val="DB6B70"/>
      </a:hlink>
      <a:folHlink>
        <a:srgbClr val="969696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CherryBlossom">
      <a:dk1>
        <a:srgbClr val="595959"/>
      </a:dk1>
      <a:lt1>
        <a:sysClr val="window" lastClr="FFFFFF"/>
      </a:lt1>
      <a:dk2>
        <a:srgbClr val="000000"/>
      </a:dk2>
      <a:lt2>
        <a:srgbClr val="F6F7E4"/>
      </a:lt2>
      <a:accent1>
        <a:srgbClr val="C44475"/>
      </a:accent1>
      <a:accent2>
        <a:srgbClr val="FA906A"/>
      </a:accent2>
      <a:accent3>
        <a:srgbClr val="FCB268"/>
      </a:accent3>
      <a:accent4>
        <a:srgbClr val="DB6B70"/>
      </a:accent4>
      <a:accent5>
        <a:srgbClr val="D680A5"/>
      </a:accent5>
      <a:accent6>
        <a:srgbClr val="BA7362"/>
      </a:accent6>
      <a:hlink>
        <a:srgbClr val="DB6B70"/>
      </a:hlink>
      <a:folHlink>
        <a:srgbClr val="969696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природными мотивами Цветущая вишня (широкоэкранный формат)</Template>
  <TotalTime>320</TotalTime>
  <Words>84</Words>
  <Application>Microsoft Office PowerPoint</Application>
  <PresentationFormat>Широкоэкранный</PresentationFormat>
  <Paragraphs>15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Cambria</vt:lpstr>
      <vt:lpstr>Цветущая вишня (16x9)</vt:lpstr>
      <vt:lpstr>Презентация PowerPoint</vt:lpstr>
      <vt:lpstr>Все дети любят рисовать…</vt:lpstr>
      <vt:lpstr>Современного ребенка сложно заинтересовать стандартными   способами рисования.</vt:lpstr>
      <vt:lpstr>Презентация PowerPoint</vt:lpstr>
      <vt:lpstr> </vt:lpstr>
      <vt:lpstr>Рисование на воде</vt:lpstr>
      <vt:lpstr>Материалы: Емкость с водой  Бумага Краски Кисти  Палочки  Шпажки</vt:lpstr>
      <vt:lpstr>Занятие Эбру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Djons Roy</cp:lastModifiedBy>
  <cp:revision>21</cp:revision>
  <cp:lastPrinted>2022-04-05T08:43:08Z</cp:lastPrinted>
  <dcterms:created xsi:type="dcterms:W3CDTF">2022-04-05T06:01:20Z</dcterms:created>
  <dcterms:modified xsi:type="dcterms:W3CDTF">2022-04-10T13:23:18Z</dcterms:modified>
</cp:coreProperties>
</file>